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CC"/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4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1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6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2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9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8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5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1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7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6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4263-2CA4-4220-94D4-CE8B4EFBAA91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C6D2-CA2E-4126-B909-1C6C273F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7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/&#1041;&#1072;&#1083;&#1077;&#1090;.mp4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/&#1055;&#1088;&#1080;&#1090;&#1095;&#1072;%20&#1086;%20&#1094;&#1077;&#1085;&#1085;&#1086;&#1089;&#1090;&#1080;%20&#1078;&#1080;&#1079;&#1085;&#1080;.flv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/&#1073;&#1088;&#1086;&#1096;&#1077;&#1085;&#1085;&#1110;&#1081;%20&#1082;&#1072;&#1084;&#1077;&#1085;&#1100;.flv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hyperlink" Target="&#1074;&#1080;&#1076;&#1077;&#1086;/&#1044;&#1086;&#1088;&#1086;&#1075;&#1072;%20&#1044;&#1086;&#1073;&#1088;&#1072;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/&#1059;&#1056;&#1054;&#1050;%20&#1041;&#1040;&#1041;&#1054;&#1063;&#1050;&#1048;%20(%20&#1052;&#1059;&#1044;&#1056;&#1040;&#1071;%20&#1055;&#1056;&#1048;&#1058;&#1063;&#1040;%20!!!%20&#1056;&#1040;&#1047;&#1052;&#1067;&#1064;&#1051;&#1071;&#1049;&#1058;&#1045;!!!)%20&#8211;%20&#1057;&#1084;&#1086;&#1090;&#1088;&#1077;&#1090;&#1100;%20.mp4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6" y="295059"/>
            <a:ext cx="10825316" cy="619413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63545" y="-73744"/>
            <a:ext cx="7969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rgbClr val="FF0000"/>
                </a:solidFill>
                <a:effectLst/>
              </a:rPr>
              <a:t>Дороги, які ми обираємо.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4069" y="5934670"/>
            <a:ext cx="858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rgbClr val="7030A0"/>
                </a:solidFill>
                <a:effectLst/>
              </a:rPr>
              <a:t>Дороги, які обирають нас …</a:t>
            </a:r>
            <a:endParaRPr lang="ru-RU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1"/>
          <a:stretch/>
        </p:blipFill>
        <p:spPr>
          <a:xfrm>
            <a:off x="9545278" y="3392128"/>
            <a:ext cx="2597561" cy="33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90" y="0"/>
            <a:ext cx="9124336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51075"/>
          <a:stretch/>
        </p:blipFill>
        <p:spPr>
          <a:xfrm>
            <a:off x="-147484" y="-292720"/>
            <a:ext cx="4375355" cy="744344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31248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6" y="263013"/>
            <a:ext cx="406146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Вертикальный свиток 2"/>
          <p:cNvSpPr/>
          <p:nvPr/>
        </p:nvSpPr>
        <p:spPr>
          <a:xfrm>
            <a:off x="5014453" y="263013"/>
            <a:ext cx="6577780" cy="6430297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66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b="1" dirty="0" smtClean="0"/>
              <a:t>Будь дужим, умій гідно відповісти ударом на удар</a:t>
            </a:r>
            <a:endParaRPr lang="ru-RU" b="1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FF0000"/>
                </a:solidFill>
              </a:rPr>
              <a:t>Не сподівайся на співчуття, не ремствуй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b="1" dirty="0" smtClean="0"/>
              <a:t>Будь і мужнім, чесним і справедливим</a:t>
            </a:r>
            <a:endParaRPr lang="ru-RU" b="1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FF0000"/>
                </a:solidFill>
              </a:rPr>
              <a:t>Не нападай – боронись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b="1" dirty="0" smtClean="0"/>
              <a:t>Не прагни скористатися з недосконалості, з підлості навколишнього світу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FF0000"/>
                </a:solidFill>
              </a:rPr>
              <a:t>У </a:t>
            </a:r>
            <a:r>
              <a:rPr lang="uk-UA" b="1" dirty="0">
                <a:solidFill>
                  <a:srgbClr val="FF0000"/>
                </a:solidFill>
              </a:rPr>
              <a:t>крайньому разі  відповідай супротивникові тим самим, але не чини  проти нього підлоти</a:t>
            </a:r>
            <a:endParaRPr lang="ru-RU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b="1" dirty="0"/>
              <a:t>Залишайся благородним навіть стосовно нього, не задля нього – задля себе</a:t>
            </a:r>
            <a:endParaRPr lang="ru-RU" b="1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FF0000"/>
                </a:solidFill>
              </a:rPr>
              <a:t>Тільки так ти збережеш шанс уціліти морально, не даси іншим  зруйнувати твою особистість, твою людську гідність – те єдине, що у тебе  ще залишилося, без чого неможливо і немає сенсу жити.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18172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01" y="457815"/>
            <a:ext cx="4604938" cy="57561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Вертикальный свиток 2"/>
          <p:cNvSpPr/>
          <p:nvPr/>
        </p:nvSpPr>
        <p:spPr>
          <a:xfrm>
            <a:off x="540776" y="228908"/>
            <a:ext cx="6577780" cy="6430297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66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/>
              <a:t>1.  Не </a:t>
            </a:r>
            <a:r>
              <a:rPr lang="uk-UA" b="1" dirty="0" err="1"/>
              <a:t>откладывай</a:t>
            </a:r>
            <a:r>
              <a:rPr lang="uk-UA" b="1" dirty="0"/>
              <a:t> на завтра то, </a:t>
            </a:r>
            <a:r>
              <a:rPr lang="uk-UA" b="1" dirty="0" err="1"/>
              <a:t>что</a:t>
            </a:r>
            <a:r>
              <a:rPr lang="uk-UA" b="1" dirty="0"/>
              <a:t> </a:t>
            </a:r>
            <a:r>
              <a:rPr lang="uk-UA" b="1" dirty="0" err="1"/>
              <a:t>можно</a:t>
            </a:r>
            <a:r>
              <a:rPr lang="uk-UA" b="1" dirty="0"/>
              <a:t> </a:t>
            </a:r>
            <a:r>
              <a:rPr lang="uk-UA" b="1" dirty="0" err="1"/>
              <a:t>сделать</a:t>
            </a:r>
            <a:r>
              <a:rPr lang="uk-UA" b="1" dirty="0"/>
              <a:t> </a:t>
            </a:r>
            <a:r>
              <a:rPr lang="uk-UA" b="1" dirty="0" err="1"/>
              <a:t>сегодня</a:t>
            </a:r>
            <a:r>
              <a:rPr lang="uk-UA" b="1" dirty="0"/>
              <a:t>.</a:t>
            </a:r>
            <a:endParaRPr lang="ru-RU" b="1" dirty="0"/>
          </a:p>
          <a:p>
            <a:r>
              <a:rPr lang="uk-UA" b="1" dirty="0">
                <a:solidFill>
                  <a:srgbClr val="FF0000"/>
                </a:solidFill>
              </a:rPr>
              <a:t>2. Не </a:t>
            </a:r>
            <a:r>
              <a:rPr lang="uk-UA" b="1" dirty="0" err="1">
                <a:solidFill>
                  <a:srgbClr val="FF0000"/>
                </a:solidFill>
              </a:rPr>
              <a:t>бойся</a:t>
            </a:r>
            <a:r>
              <a:rPr lang="uk-UA" b="1" dirty="0">
                <a:solidFill>
                  <a:srgbClr val="FF0000"/>
                </a:solidFill>
              </a:rPr>
              <a:t> учиться у </a:t>
            </a:r>
            <a:r>
              <a:rPr lang="uk-UA" b="1" dirty="0" err="1">
                <a:solidFill>
                  <a:srgbClr val="FF0000"/>
                </a:solidFill>
              </a:rPr>
              <a:t>умных</a:t>
            </a:r>
            <a:r>
              <a:rPr lang="uk-UA" b="1" dirty="0">
                <a:solidFill>
                  <a:srgbClr val="FF0000"/>
                </a:solidFill>
              </a:rPr>
              <a:t>. У  </a:t>
            </a:r>
            <a:r>
              <a:rPr lang="uk-UA" b="1" dirty="0" err="1">
                <a:solidFill>
                  <a:srgbClr val="FF0000"/>
                </a:solidFill>
              </a:rPr>
              <a:t>глупых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тоже</a:t>
            </a:r>
            <a:r>
              <a:rPr lang="uk-UA" b="1" dirty="0">
                <a:solidFill>
                  <a:srgbClr val="FF0000"/>
                </a:solidFill>
              </a:rPr>
              <a:t> - </a:t>
            </a:r>
            <a:r>
              <a:rPr lang="uk-UA" b="1" dirty="0" err="1">
                <a:solidFill>
                  <a:srgbClr val="FF0000"/>
                </a:solidFill>
              </a:rPr>
              <a:t>они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учат</a:t>
            </a:r>
            <a:r>
              <a:rPr lang="uk-UA" b="1" dirty="0">
                <a:solidFill>
                  <a:srgbClr val="FF0000"/>
                </a:solidFill>
              </a:rPr>
              <a:t>, </a:t>
            </a:r>
            <a:r>
              <a:rPr lang="uk-UA" b="1" dirty="0" err="1">
                <a:solidFill>
                  <a:srgbClr val="FF0000"/>
                </a:solidFill>
              </a:rPr>
              <a:t>чего</a:t>
            </a:r>
            <a:r>
              <a:rPr lang="uk-UA" b="1" dirty="0">
                <a:solidFill>
                  <a:srgbClr val="FF0000"/>
                </a:solidFill>
              </a:rPr>
              <a:t> не </a:t>
            </a:r>
            <a:r>
              <a:rPr lang="uk-UA" b="1" dirty="0" err="1">
                <a:solidFill>
                  <a:srgbClr val="FF0000"/>
                </a:solidFill>
              </a:rPr>
              <a:t>надо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делать</a:t>
            </a:r>
            <a:r>
              <a:rPr lang="uk-UA" b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b="1" dirty="0"/>
              <a:t>3. Не </a:t>
            </a:r>
            <a:r>
              <a:rPr lang="uk-UA" b="1" dirty="0" err="1"/>
              <a:t>теряй</a:t>
            </a:r>
            <a:r>
              <a:rPr lang="uk-UA" b="1" dirty="0"/>
              <a:t> </a:t>
            </a:r>
            <a:r>
              <a:rPr lang="uk-UA" b="1" dirty="0" err="1"/>
              <a:t>времени</a:t>
            </a:r>
            <a:r>
              <a:rPr lang="uk-UA" b="1" dirty="0"/>
              <a:t> </a:t>
            </a:r>
            <a:r>
              <a:rPr lang="uk-UA" b="1" dirty="0" err="1"/>
              <a:t>зря</a:t>
            </a:r>
            <a:r>
              <a:rPr lang="uk-UA" b="1" dirty="0"/>
              <a:t>. </a:t>
            </a:r>
            <a:r>
              <a:rPr lang="uk-UA" b="1" dirty="0" err="1"/>
              <a:t>Каждый</a:t>
            </a:r>
            <a:r>
              <a:rPr lang="uk-UA" b="1" dirty="0"/>
              <a:t> его </a:t>
            </a:r>
            <a:r>
              <a:rPr lang="uk-UA" b="1" dirty="0" err="1"/>
              <a:t>кусочек</a:t>
            </a:r>
            <a:r>
              <a:rPr lang="uk-UA" b="1" dirty="0"/>
              <a:t> </a:t>
            </a:r>
            <a:r>
              <a:rPr lang="uk-UA" b="1" dirty="0" err="1"/>
              <a:t>должен</a:t>
            </a:r>
            <a:r>
              <a:rPr lang="uk-UA" b="1" dirty="0"/>
              <a:t> </a:t>
            </a:r>
            <a:r>
              <a:rPr lang="uk-UA" b="1" dirty="0" err="1"/>
              <a:t>быть</a:t>
            </a:r>
            <a:r>
              <a:rPr lang="uk-UA" b="1" dirty="0"/>
              <a:t> </a:t>
            </a:r>
            <a:r>
              <a:rPr lang="uk-UA" b="1" dirty="0" err="1"/>
              <a:t>наполнен</a:t>
            </a:r>
            <a:r>
              <a:rPr lang="uk-UA" b="1" dirty="0"/>
              <a:t> </a:t>
            </a:r>
            <a:r>
              <a:rPr lang="uk-UA" b="1" dirty="0" err="1"/>
              <a:t>чем</a:t>
            </a:r>
            <a:r>
              <a:rPr lang="uk-UA" b="1" dirty="0"/>
              <a:t>-то (</a:t>
            </a:r>
            <a:r>
              <a:rPr lang="uk-UA" b="1" dirty="0" err="1"/>
              <a:t>учением</a:t>
            </a:r>
            <a:r>
              <a:rPr lang="uk-UA" b="1" dirty="0"/>
              <a:t>, трудом </a:t>
            </a:r>
            <a:r>
              <a:rPr lang="uk-UA" b="1" dirty="0" err="1"/>
              <a:t>физическим</a:t>
            </a:r>
            <a:r>
              <a:rPr lang="uk-UA" b="1" dirty="0"/>
              <a:t>, </a:t>
            </a:r>
            <a:r>
              <a:rPr lang="uk-UA" b="1" dirty="0" err="1"/>
              <a:t>разумным</a:t>
            </a:r>
            <a:r>
              <a:rPr lang="uk-UA" b="1" dirty="0"/>
              <a:t> </a:t>
            </a:r>
            <a:r>
              <a:rPr lang="uk-UA" b="1" dirty="0" err="1"/>
              <a:t>развлечением</a:t>
            </a:r>
            <a:r>
              <a:rPr lang="uk-UA" b="1" dirty="0"/>
              <a:t>), </a:t>
            </a:r>
            <a:r>
              <a:rPr lang="uk-UA" b="1" dirty="0" err="1"/>
              <a:t>что</a:t>
            </a:r>
            <a:r>
              <a:rPr lang="uk-UA" b="1" dirty="0"/>
              <a:t> </a:t>
            </a:r>
            <a:r>
              <a:rPr lang="uk-UA" b="1" dirty="0" err="1"/>
              <a:t>чему</a:t>
            </a:r>
            <a:r>
              <a:rPr lang="uk-UA" b="1" dirty="0"/>
              <a:t>-то </a:t>
            </a:r>
            <a:r>
              <a:rPr lang="uk-UA" b="1" dirty="0" err="1"/>
              <a:t>учит</a:t>
            </a:r>
            <a:r>
              <a:rPr lang="uk-UA" b="1" dirty="0"/>
              <a:t>, </a:t>
            </a:r>
            <a:r>
              <a:rPr lang="uk-UA" b="1" dirty="0" err="1"/>
              <a:t>что</a:t>
            </a:r>
            <a:r>
              <a:rPr lang="uk-UA" b="1" dirty="0"/>
              <a:t>-то </a:t>
            </a:r>
            <a:r>
              <a:rPr lang="uk-UA" b="1" dirty="0" err="1"/>
              <a:t>создает</a:t>
            </a:r>
            <a:r>
              <a:rPr lang="uk-UA" b="1" dirty="0"/>
              <a:t>.</a:t>
            </a:r>
            <a:endParaRPr lang="ru-RU" b="1" dirty="0"/>
          </a:p>
          <a:p>
            <a:r>
              <a:rPr lang="uk-UA" b="1" dirty="0">
                <a:solidFill>
                  <a:srgbClr val="FF0000"/>
                </a:solidFill>
              </a:rPr>
              <a:t>4. </a:t>
            </a:r>
            <a:r>
              <a:rPr lang="uk-UA" b="1" dirty="0" err="1">
                <a:solidFill>
                  <a:srgbClr val="FF0000"/>
                </a:solidFill>
              </a:rPr>
              <a:t>Ничего</a:t>
            </a:r>
            <a:r>
              <a:rPr lang="uk-UA" b="1" dirty="0">
                <a:solidFill>
                  <a:srgbClr val="FF0000"/>
                </a:solidFill>
              </a:rPr>
              <a:t> не </a:t>
            </a:r>
            <a:r>
              <a:rPr lang="uk-UA" b="1" dirty="0" err="1">
                <a:solidFill>
                  <a:srgbClr val="FF0000"/>
                </a:solidFill>
              </a:rPr>
              <a:t>делай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против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своей</a:t>
            </a:r>
            <a:r>
              <a:rPr lang="uk-UA" b="1" dirty="0">
                <a:solidFill>
                  <a:srgbClr val="FF0000"/>
                </a:solidFill>
              </a:rPr>
              <a:t> воли.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b="1" dirty="0"/>
              <a:t>5. </a:t>
            </a:r>
            <a:r>
              <a:rPr lang="uk-UA" b="1" dirty="0" err="1"/>
              <a:t>Ничего</a:t>
            </a:r>
            <a:r>
              <a:rPr lang="uk-UA" b="1" dirty="0"/>
              <a:t> не </a:t>
            </a:r>
            <a:r>
              <a:rPr lang="uk-UA" b="1" dirty="0" err="1"/>
              <a:t>предпринимай</a:t>
            </a:r>
            <a:r>
              <a:rPr lang="uk-UA" b="1" dirty="0"/>
              <a:t> во </a:t>
            </a:r>
            <a:r>
              <a:rPr lang="uk-UA" b="1" dirty="0" err="1"/>
              <a:t>гневе</a:t>
            </a:r>
            <a:r>
              <a:rPr lang="uk-UA" b="1" dirty="0"/>
              <a:t>, </a:t>
            </a:r>
            <a:r>
              <a:rPr lang="uk-UA" b="1" dirty="0" err="1"/>
              <a:t>если</a:t>
            </a:r>
            <a:r>
              <a:rPr lang="uk-UA" b="1" dirty="0"/>
              <a:t> </a:t>
            </a:r>
            <a:r>
              <a:rPr lang="uk-UA" b="1" dirty="0" err="1"/>
              <a:t>рассердишься</a:t>
            </a:r>
            <a:r>
              <a:rPr lang="uk-UA" b="1" dirty="0"/>
              <a:t>, </a:t>
            </a:r>
            <a:r>
              <a:rPr lang="uk-UA" b="1" dirty="0" err="1"/>
              <a:t>сосчитай</a:t>
            </a:r>
            <a:r>
              <a:rPr lang="uk-UA" b="1" dirty="0"/>
              <a:t> до десяти, </a:t>
            </a:r>
            <a:r>
              <a:rPr lang="uk-UA" b="1" dirty="0" err="1"/>
              <a:t>если</a:t>
            </a:r>
            <a:r>
              <a:rPr lang="uk-UA" b="1" dirty="0"/>
              <a:t> </a:t>
            </a:r>
            <a:r>
              <a:rPr lang="uk-UA" b="1" dirty="0" err="1"/>
              <a:t>очень</a:t>
            </a:r>
            <a:r>
              <a:rPr lang="uk-UA" b="1" dirty="0"/>
              <a:t> </a:t>
            </a:r>
            <a:r>
              <a:rPr lang="uk-UA" b="1" dirty="0" err="1"/>
              <a:t>рассердишься</a:t>
            </a:r>
            <a:r>
              <a:rPr lang="uk-UA" b="1" dirty="0"/>
              <a:t> - до ста.</a:t>
            </a:r>
            <a:endParaRPr lang="ru-RU" b="1" dirty="0"/>
          </a:p>
          <a:p>
            <a:r>
              <a:rPr lang="uk-UA" b="1" dirty="0">
                <a:solidFill>
                  <a:srgbClr val="FF0000"/>
                </a:solidFill>
              </a:rPr>
              <a:t>6. </a:t>
            </a:r>
            <a:r>
              <a:rPr lang="uk-UA" b="1" dirty="0" err="1">
                <a:solidFill>
                  <a:srgbClr val="FF0000"/>
                </a:solidFill>
              </a:rPr>
              <a:t>Систематически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оглядывай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пройденный</a:t>
            </a:r>
            <a:r>
              <a:rPr lang="uk-UA" b="1" dirty="0">
                <a:solidFill>
                  <a:srgbClr val="FF0000"/>
                </a:solidFill>
              </a:rPr>
              <a:t> путь: так </a:t>
            </a:r>
            <a:r>
              <a:rPr lang="uk-UA" b="1" dirty="0" err="1">
                <a:solidFill>
                  <a:srgbClr val="FF0000"/>
                </a:solidFill>
              </a:rPr>
              <a:t>ли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сделал</a:t>
            </a:r>
            <a:r>
              <a:rPr lang="uk-UA" b="1" dirty="0">
                <a:solidFill>
                  <a:srgbClr val="FF0000"/>
                </a:solidFill>
              </a:rPr>
              <a:t>, все </a:t>
            </a:r>
            <a:r>
              <a:rPr lang="uk-UA" b="1" dirty="0" err="1">
                <a:solidFill>
                  <a:srgbClr val="FF0000"/>
                </a:solidFill>
              </a:rPr>
              <a:t>ли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сделал</a:t>
            </a:r>
            <a:r>
              <a:rPr lang="uk-UA" b="1" dirty="0">
                <a:solidFill>
                  <a:srgbClr val="FF0000"/>
                </a:solidFill>
              </a:rPr>
              <a:t>, </a:t>
            </a:r>
            <a:r>
              <a:rPr lang="uk-UA" b="1" dirty="0" err="1">
                <a:solidFill>
                  <a:srgbClr val="FF0000"/>
                </a:solidFill>
              </a:rPr>
              <a:t>что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намечал</a:t>
            </a:r>
            <a:r>
              <a:rPr lang="uk-UA" b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b="1" dirty="0"/>
              <a:t>7. </a:t>
            </a:r>
            <a:r>
              <a:rPr lang="uk-UA" b="1" dirty="0" err="1"/>
              <a:t>Никогда</a:t>
            </a:r>
            <a:r>
              <a:rPr lang="uk-UA" b="1" dirty="0"/>
              <a:t> не </a:t>
            </a:r>
            <a:r>
              <a:rPr lang="uk-UA" b="1" dirty="0" err="1"/>
              <a:t>отступай</a:t>
            </a:r>
            <a:r>
              <a:rPr lang="uk-UA" b="1" dirty="0"/>
              <a:t> перед </a:t>
            </a:r>
            <a:r>
              <a:rPr lang="uk-UA" b="1" dirty="0" err="1"/>
              <a:t>трудностями</a:t>
            </a:r>
            <a:r>
              <a:rPr lang="uk-UA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997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" y="164097"/>
            <a:ext cx="4532671" cy="63776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5132440" y="737419"/>
            <a:ext cx="6784258" cy="5260258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Bookman Old Style" panose="02050604050505020204" pitchFamily="18" charset="0"/>
              </a:rPr>
              <a:t>1. </a:t>
            </a:r>
            <a:r>
              <a:rPr lang="ru-RU" b="1" dirty="0" err="1">
                <a:latin typeface="Bookman Old Style" panose="02050604050505020204" pitchFamily="18" charset="0"/>
              </a:rPr>
              <a:t>Пізнавай</a:t>
            </a:r>
            <a:r>
              <a:rPr lang="ru-RU" b="1" dirty="0">
                <a:latin typeface="Bookman Old Style" panose="02050604050505020204" pitchFamily="18" charset="0"/>
              </a:rPr>
              <a:t> себе, </a:t>
            </a:r>
            <a:r>
              <a:rPr lang="ru-RU" b="1" dirty="0" err="1">
                <a:latin typeface="Bookman Old Style" panose="02050604050505020204" pitchFamily="18" charset="0"/>
              </a:rPr>
              <a:t>вдосконалюйся</a:t>
            </a:r>
            <a:r>
              <a:rPr lang="ru-RU" b="1" dirty="0"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latin typeface="Bookman Old Style" panose="02050604050505020204" pitchFamily="18" charset="0"/>
              </a:rPr>
              <a:t>вчися</a:t>
            </a:r>
            <a:r>
              <a:rPr lang="ru-RU" b="1" dirty="0">
                <a:latin typeface="Bookman Old Style" panose="02050604050505020204" pitchFamily="18" charset="0"/>
              </a:rPr>
              <a:t> тому, до </a:t>
            </a:r>
            <a:r>
              <a:rPr lang="ru-RU" b="1" dirty="0" err="1">
                <a:latin typeface="Bookman Old Style" panose="02050604050505020204" pitchFamily="18" charset="0"/>
              </a:rPr>
              <a:t>чого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маєш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здібності</a:t>
            </a:r>
            <a:r>
              <a:rPr lang="ru-RU" b="1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2.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Займайся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тією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професією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що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відповідає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твоїй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природі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ru-RU" b="1" dirty="0">
                <a:latin typeface="Bookman Old Style" panose="02050604050505020204" pitchFamily="18" charset="0"/>
              </a:rPr>
              <a:t>3. Дружи з </a:t>
            </a:r>
            <a:r>
              <a:rPr lang="ru-RU" b="1" dirty="0" err="1">
                <a:latin typeface="Bookman Old Style" panose="02050604050505020204" pitchFamily="18" charset="0"/>
              </a:rPr>
              <a:t>тими</a:t>
            </a:r>
            <a:r>
              <a:rPr lang="ru-RU" b="1" dirty="0">
                <a:latin typeface="Bookman Old Style" panose="02050604050505020204" pitchFamily="18" charset="0"/>
              </a:rPr>
              <a:t>, до </a:t>
            </a:r>
            <a:r>
              <a:rPr lang="ru-RU" b="1" dirty="0" err="1">
                <a:latin typeface="Bookman Old Style" panose="02050604050505020204" pitchFamily="18" charset="0"/>
              </a:rPr>
              <a:t>яких</a:t>
            </a:r>
            <a:r>
              <a:rPr lang="ru-RU" b="1" dirty="0">
                <a:latin typeface="Bookman Old Style" panose="02050604050505020204" pitchFamily="18" charset="0"/>
              </a:rPr>
              <a:t> є </a:t>
            </a:r>
            <a:r>
              <a:rPr lang="ru-RU" b="1" dirty="0" err="1">
                <a:latin typeface="Bookman Old Style" panose="02050604050505020204" pitchFamily="18" charset="0"/>
              </a:rPr>
              <a:t>народжений</a:t>
            </a:r>
            <a:r>
              <a:rPr lang="ru-RU" b="1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4.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Якщо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Бог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всюди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якщо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він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присутній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і в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цьому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черепку (при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цьому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я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підняв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черепок з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землі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), то для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чого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ти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шукаєш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розради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в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інших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місцях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а не в самому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собі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?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Адже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ти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є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кращим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з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усіх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творінь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!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5</a:t>
            </a:r>
            <a:r>
              <a:rPr lang="ru-RU" b="1" dirty="0">
                <a:latin typeface="Bookman Old Style" panose="02050604050505020204" pitchFamily="18" charset="0"/>
              </a:rPr>
              <a:t>. З </a:t>
            </a:r>
            <a:r>
              <a:rPr lang="ru-RU" b="1" dirty="0" err="1">
                <a:latin typeface="Bookman Old Style" panose="02050604050505020204" pitchFamily="18" charset="0"/>
              </a:rPr>
              <a:t>усіх</a:t>
            </a:r>
            <a:r>
              <a:rPr lang="ru-RU" b="1" dirty="0">
                <a:latin typeface="Bookman Old Style" panose="02050604050505020204" pitchFamily="18" charset="0"/>
              </a:rPr>
              <a:t> утрат </a:t>
            </a:r>
            <a:r>
              <a:rPr lang="ru-RU" b="1" dirty="0" err="1">
                <a:latin typeface="Bookman Old Style" panose="02050604050505020204" pitchFamily="18" charset="0"/>
              </a:rPr>
              <a:t>втрата</a:t>
            </a:r>
            <a:r>
              <a:rPr lang="ru-RU" b="1" dirty="0">
                <a:latin typeface="Bookman Old Style" panose="02050604050505020204" pitchFamily="18" charset="0"/>
              </a:rPr>
              <a:t> часу </a:t>
            </a:r>
            <a:r>
              <a:rPr lang="ru-RU" b="1" dirty="0" err="1">
                <a:latin typeface="Bookman Old Style" panose="02050604050505020204" pitchFamily="18" charset="0"/>
              </a:rPr>
              <a:t>найтяжча</a:t>
            </a:r>
            <a:r>
              <a:rPr lang="ru-RU" b="1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6.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Святість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життя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полягає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в </a:t>
            </a:r>
            <a:r>
              <a:rPr lang="ru-RU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робленні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добра людям.</a:t>
            </a:r>
          </a:p>
        </p:txBody>
      </p:sp>
    </p:spTree>
    <p:extLst>
      <p:ext uri="{BB962C8B-B14F-4D97-AF65-F5344CB8AC3E}">
        <p14:creationId xmlns:p14="http://schemas.microsoft.com/office/powerpoint/2010/main" val="416386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9" y="257921"/>
            <a:ext cx="4251763" cy="6335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437238" y="1275859"/>
            <a:ext cx="69907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4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4800" b="1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Умей</a:t>
            </a:r>
            <a:r>
              <a:rPr lang="uk-UA" sz="4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жить</a:t>
            </a:r>
            <a:r>
              <a:rPr lang="uk-UA" sz="4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uk-UA" sz="4800" b="1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</a:t>
            </a:r>
            <a:r>
              <a:rPr lang="uk-UA" sz="4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4800" b="1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</a:t>
            </a:r>
            <a:r>
              <a:rPr lang="uk-UA" sz="4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</a:t>
            </a:r>
            <a:r>
              <a:rPr lang="uk-UA" sz="4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4800" b="1" dirty="0" smtClean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4800" b="1" dirty="0" err="1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uk-UA" sz="4800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uk-UA" sz="4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k-UA" sz="4800" b="1" dirty="0" err="1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невыносимой</a:t>
            </a:r>
            <a:r>
              <a:rPr lang="uk-UA" sz="4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4800" b="1" dirty="0" smtClean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4800" b="1" dirty="0" err="1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Сделай</a:t>
            </a:r>
            <a:r>
              <a:rPr lang="uk-UA" sz="4800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ее</a:t>
            </a:r>
            <a:r>
              <a:rPr lang="uk-UA" sz="4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 err="1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полезной</a:t>
            </a:r>
            <a:r>
              <a:rPr lang="uk-UA" sz="4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4800" b="1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410">
            <a:off x="10416036" y="4984953"/>
            <a:ext cx="1318624" cy="17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6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342">
            <a:off x="8604309" y="342766"/>
            <a:ext cx="3232286" cy="32322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13" y="798870"/>
            <a:ext cx="8078839" cy="6059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12" y="126760"/>
            <a:ext cx="3634206" cy="390308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77" y="-105778"/>
            <a:ext cx="4345858" cy="326273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65" y="2660683"/>
            <a:ext cx="3204721" cy="442892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53">
            <a:off x="6090005" y="4383014"/>
            <a:ext cx="2873824" cy="1860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1452"/>
            <a:ext cx="4075275" cy="271235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7657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 dir="ru"/>
      </p:transition>
    </mc:Choice>
    <mc:Fallback>
      <p:transition spd="slow">
        <p:pull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t="8450" r="8709" b="21897"/>
          <a:stretch/>
        </p:blipFill>
        <p:spPr>
          <a:xfrm>
            <a:off x="825909" y="0"/>
            <a:ext cx="10574806" cy="6858000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3173" r="4994" b="28885"/>
          <a:stretch/>
        </p:blipFill>
        <p:spPr>
          <a:xfrm>
            <a:off x="7142923" y="4799704"/>
            <a:ext cx="5049077" cy="20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5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17284"/>
          <a:stretch/>
        </p:blipFill>
        <p:spPr>
          <a:xfrm rot="986138">
            <a:off x="2795560" y="-592487"/>
            <a:ext cx="7266255" cy="76840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236485" y="786579"/>
            <a:ext cx="1750143" cy="1081549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Освіта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9684774" y="388373"/>
            <a:ext cx="2005781" cy="1056969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Здоров’я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446548" y="388373"/>
            <a:ext cx="1796936" cy="916859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Любов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848136" y="3102078"/>
            <a:ext cx="1750143" cy="1081549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Діти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8405731" y="5542270"/>
            <a:ext cx="1959838" cy="1056967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Кар’єра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9684774" y="4401727"/>
            <a:ext cx="1750143" cy="734066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Багатство</a:t>
            </a:r>
            <a:endParaRPr lang="ru-RU" sz="1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10196053" y="2089356"/>
            <a:ext cx="1843256" cy="819432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Родина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78271" y="3222637"/>
            <a:ext cx="2074274" cy="800998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Свобода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025466" y="1753828"/>
            <a:ext cx="2150897" cy="1081549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Квартира, машина</a:t>
            </a:r>
            <a:endParaRPr lang="ru-RU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176363" y="176979"/>
            <a:ext cx="2458736" cy="1219201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Безтурботне життя</a:t>
            </a:r>
            <a:endParaRPr lang="ru-RU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2452220" y="642781"/>
            <a:ext cx="1659516" cy="1033787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Слава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1490080" y="2118071"/>
            <a:ext cx="2606909" cy="663063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Милосердя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9056872" y="3199286"/>
            <a:ext cx="2278362" cy="618536"/>
          </a:xfrm>
          <a:prstGeom prst="cloudCallou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Комфорт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3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50" y="0"/>
            <a:ext cx="8357418" cy="615105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37708" y="5866307"/>
            <a:ext cx="114542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«Ми живемо для того, </a:t>
            </a:r>
            <a:r>
              <a:rPr lang="uk-UA" sz="44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щоб </a:t>
            </a:r>
            <a:r>
              <a:rPr lang="uk-UA" sz="44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робити людям добро»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663" y="4453107"/>
            <a:ext cx="2397227" cy="179792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505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5" y="311177"/>
            <a:ext cx="4822876" cy="629618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75122" y="612335"/>
            <a:ext cx="721687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«Вы живете среди людей. Каждый ваш поступок, каждое ваше желание отражаются на людях. Знайте, что существует граница между тем, что вам хочется, и тем, что можно. Ваши желания – радости или слезы ваших близких. Проверяйте свои поступки сознанием: не причиняете ли вы зла, неприятностей, неудобств людям своими поступками. Делайте так, чтобы людям, которые окружают вас, было хорошо…»</a:t>
            </a:r>
            <a:endParaRPr lang="ru-RU" sz="2800" b="1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3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6" y="0"/>
            <a:ext cx="10373033" cy="708688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2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28" y="539906"/>
            <a:ext cx="5390228" cy="6209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32" y="2753032"/>
            <a:ext cx="5473291" cy="41049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960"/>
            <a:ext cx="4549067" cy="36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5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3"/>
          <a:stretch/>
        </p:blipFill>
        <p:spPr>
          <a:xfrm>
            <a:off x="3136489" y="-226143"/>
            <a:ext cx="5869858" cy="72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2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5" y="315556"/>
            <a:ext cx="8416412" cy="6241094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153837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1"/>
            <a:ext cx="10287001" cy="685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0756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9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" y="-97103"/>
            <a:ext cx="9733935" cy="730045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33558" y="0"/>
            <a:ext cx="7847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66FFFF"/>
                </a:solidFill>
                <a:effectLst/>
              </a:rPr>
              <a:t>Дорогу осилит идущий …</a:t>
            </a:r>
            <a:endParaRPr lang="ru-RU" sz="5400" b="1" cap="none" spc="0" dirty="0">
              <a:ln/>
              <a:solidFill>
                <a:srgbClr val="66FFFF"/>
              </a:solidFill>
              <a:effectLst/>
            </a:endParaRPr>
          </a:p>
        </p:txBody>
      </p:sp>
      <p:pic>
        <p:nvPicPr>
          <p:cNvPr id="8" name="Рисунок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9801" flipH="1">
            <a:off x="2658107" y="991165"/>
            <a:ext cx="681198" cy="21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7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5" y="0"/>
            <a:ext cx="10441858" cy="68617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25426" y="2418624"/>
            <a:ext cx="4780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4"/>
                </a:solidFill>
                <a:effectLst/>
              </a:rPr>
              <a:t>Дякую за урок!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5277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026" r="1492" b="1755"/>
          <a:stretch/>
        </p:blipFill>
        <p:spPr>
          <a:xfrm>
            <a:off x="609601" y="-383458"/>
            <a:ext cx="11179277" cy="754783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378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8" y="45088"/>
            <a:ext cx="10146890" cy="681291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3" y="127818"/>
            <a:ext cx="3485177" cy="3306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5794" y="160757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769243">
            <a:off x="382053" y="1345965"/>
            <a:ext cx="305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Щастя. Любов</a:t>
            </a:r>
            <a:endParaRPr lang="ru-RU" sz="28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29" y="45088"/>
            <a:ext cx="3714907" cy="35240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438739">
            <a:off x="8976421" y="1267695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Мир і Благодать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27" y="3569110"/>
            <a:ext cx="3485177" cy="33060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769243">
            <a:off x="8664079" y="4844904"/>
            <a:ext cx="305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Сім’я. Друзі.</a:t>
            </a:r>
            <a:endParaRPr lang="ru-RU" sz="2800" b="1" dirty="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0" y="3492909"/>
            <a:ext cx="3485177" cy="33060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769243">
            <a:off x="333465" y="4397948"/>
            <a:ext cx="337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Любіть Україну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вишневу свою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45" y="162163"/>
            <a:ext cx="3485177" cy="33060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769243">
            <a:off x="4564690" y="1227861"/>
            <a:ext cx="305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Здоров’я. Віра</a:t>
            </a:r>
            <a:endParaRPr lang="ru-RU" sz="2800" b="1" dirty="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10" y="3551903"/>
            <a:ext cx="3485177" cy="33060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9769243">
            <a:off x="4611595" y="4447140"/>
            <a:ext cx="3334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66FFFF"/>
                </a:solidFill>
                <a:latin typeface="Bookman Old Style" panose="02050604050505020204" pitchFamily="18" charset="0"/>
              </a:rPr>
              <a:t>Чесність. Справедливість</a:t>
            </a:r>
            <a:endParaRPr lang="ru-RU" sz="2800" b="1" dirty="0">
              <a:solidFill>
                <a:srgbClr val="66FF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88595"/>
            <a:ext cx="561975" cy="457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60" y="3826330"/>
            <a:ext cx="561975" cy="457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70" y="2234942"/>
            <a:ext cx="561975" cy="4572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25" y="1398653"/>
            <a:ext cx="561975" cy="4572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375" y="2607449"/>
            <a:ext cx="561975" cy="457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400" y="4417801"/>
            <a:ext cx="5619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026" r="1492" b="1755"/>
          <a:stretch/>
        </p:blipFill>
        <p:spPr>
          <a:xfrm>
            <a:off x="609601" y="-383458"/>
            <a:ext cx="11179277" cy="754783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56" y="2081414"/>
            <a:ext cx="7047244" cy="491223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87" y="2905278"/>
            <a:ext cx="3166412" cy="25911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65" y="-248060"/>
            <a:ext cx="5144755" cy="376282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50" y="-146865"/>
            <a:ext cx="4807742" cy="36058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871"/>
            <a:ext cx="5615172" cy="37404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4117" r="4403" b="17256"/>
          <a:stretch/>
        </p:blipFill>
        <p:spPr>
          <a:xfrm>
            <a:off x="-163042" y="-146865"/>
            <a:ext cx="4904675" cy="372530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907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68" y="-5676"/>
            <a:ext cx="9173497" cy="687672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0789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0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"/>
          <a:stretch/>
        </p:blipFill>
        <p:spPr>
          <a:xfrm>
            <a:off x="2526890" y="0"/>
            <a:ext cx="7349654" cy="6787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3922" r="3517" b="21193"/>
          <a:stretch/>
        </p:blipFill>
        <p:spPr>
          <a:xfrm>
            <a:off x="0" y="-12750"/>
            <a:ext cx="12192000" cy="6870749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5" y="3036709"/>
            <a:ext cx="3420856" cy="3420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626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479</Words>
  <Application>Microsoft Office PowerPoint</Application>
  <PresentationFormat>Широкоэкранный</PresentationFormat>
  <Paragraphs>51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Georgia</vt:lpstr>
      <vt:lpstr>Monotype Corsiva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Тома</dc:creator>
  <cp:lastModifiedBy>Тома</cp:lastModifiedBy>
  <cp:revision>32</cp:revision>
  <dcterms:created xsi:type="dcterms:W3CDTF">2015-04-27T18:07:16Z</dcterms:created>
  <dcterms:modified xsi:type="dcterms:W3CDTF">2015-04-28T13:37:15Z</dcterms:modified>
</cp:coreProperties>
</file>